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jp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5" r:id="rId7"/>
  </p:sldIdLst>
  <p:sldSz cx="9144000" cy="6858000" type="screen4x3"/>
  <p:notesSz cx="6858000" cy="91440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 за редакция стил подзагл. обр.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BCA0-59FF-425D-ADDE-45C4031A4CC1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A5AEB-6A91-4418-B7EC-3AA370AF471C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40D1C-6737-429A-9FC0-A964445AA41B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178A0-AE45-4308-80BA-EE09B6556547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32127-EA8E-4FFF-A087-A39BF59521CC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200E7-DFD7-4DA0-AA57-674E2E51DAFD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991E1-E40B-45D7-B695-6EBD6A17D59E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9D50-D8E3-49CB-A145-B96DE27B8AA4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8BC4F-5F81-4EDE-90B3-68DD23CCE4DD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2F682-8F3B-48F9-B61E-54DC5F7A1125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DE194-1BC2-4152-B723-5FFB8517376A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8FCE5-F711-407B-8A81-564410A73EE7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9E0C0-60A3-4A1F-B558-11801865D2A1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8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A0106-6091-43E5-BAEC-9FD24BEFDD70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0C46A-A62B-45BE-BB20-820A3085B65D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4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7C81-705D-4D23-95AB-F4231A93C418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5AAFA-8F3F-4860-972A-4C9D247F4194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3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98B00-9222-41D6-BA0C-CF95ACB943F7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1E0EE-269B-47F4-8141-406211CCD89F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01346-4FBC-47A9-955E-0019BEFD3855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46BB3-0792-4C74-80C7-26F03511A323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6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69FE6-FB68-4C34-A7E9-D6EE03B38D9B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Контейнер за заглавие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Редакт. стил загл. образец</a:t>
            </a:r>
          </a:p>
        </p:txBody>
      </p:sp>
      <p:sp>
        <p:nvSpPr>
          <p:cNvPr id="1027" name="Текстов контейне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47CDFD-B1B7-4E51-85AD-7E4D6FEF9B4C}" type="datetimeFigureOut">
              <a:rPr lang="bg-BG"/>
              <a:pPr>
                <a:defRPr/>
              </a:pPr>
              <a:t>01.11.2011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2C78E2-BF1A-463D-AE0F-D5A475755845}" type="slidenum">
              <a:rPr lang="bg-BG"/>
              <a:pPr>
                <a:defRPr/>
              </a:pPr>
              <a:t>‹Nº›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
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
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
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
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
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Children and Autumn</a:t>
            </a:r>
            <a:endParaRPr lang="bg-BG" sz="6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476375" y="2924175"/>
            <a:ext cx="6400800" cy="1752600"/>
          </a:xfrm>
          <a:gradFill rotWithShape="1">
            <a:gsLst>
              <a:gs pos="0">
                <a:srgbClr val="FFFF00">
                  <a:alpha val="39999"/>
                </a:srgbClr>
              </a:gs>
              <a:gs pos="100000">
                <a:srgbClr val="FFFF00">
                  <a:gamma/>
                  <a:shade val="89020"/>
                  <a:invGamma/>
                  <a:alpha val="37000"/>
                </a:srgbClr>
              </a:gs>
            </a:gsLst>
            <a:lin ang="5400000" scaled="1"/>
          </a:gradFill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Children love autumn. They discover the beauty of autumn. They paint, they make applications by paper and children have a lot of  fun .......</a:t>
            </a:r>
            <a:endParaRPr lang="bg-BG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 advTm="76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426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Картина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62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551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579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694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1"/>
</p:tagLst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26</Words>
  <Application>Microsoft Office PowerPoint</Application>
  <PresentationFormat>Presentación en pantalla (4:3)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</vt:lpstr>
      <vt:lpstr>Arial</vt:lpstr>
      <vt:lpstr>Algerian</vt:lpstr>
      <vt:lpstr>Office тема</vt:lpstr>
      <vt:lpstr>Children and Autumn</vt:lpstr>
      <vt:lpstr>Diapositiva 2</vt:lpstr>
      <vt:lpstr>Diapositiva 3</vt:lpstr>
      <vt:lpstr>Diapositiva 4</vt:lpstr>
      <vt:lpstr>Diapositiva 5</vt:lpstr>
      <vt:lpstr>Diapositiva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Children and Autumn</dc:title>
  <dc:creator>Кристина</dc:creator>
  <cp:lastModifiedBy>Sobremesa</cp:lastModifiedBy>
  <cp:revision>7</cp:revision>
  <dcterms:created xsi:type="dcterms:W3CDTF">2011-11-01T14:38:30Z</dcterms:created>
  <dcterms:modified xsi:type="dcterms:W3CDTF">2011-11-01T16:06:48Z</dcterms:modified>
</cp:coreProperties>
</file>